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embeddedFontLst>
    <p:embeddedFont>
      <p:font typeface="Raleway" pitchFamily="2" charset="0"/>
      <p:regular r:id="rId12"/>
    </p:embeddedFont>
    <p:embeddedFont>
      <p:font typeface="Raleway Light" pitchFamily="2" charset="0"/>
      <p:regular r:id="rId13"/>
      <p:italic r:id="rId14"/>
    </p:embeddedFont>
    <p:embeddedFont>
      <p:font typeface="Roboto" panose="02000000000000000000" pitchFamily="2" charset="0"/>
      <p:regular r:id="rId15"/>
    </p:embeddedFont>
    <p:embeddedFont>
      <p:font typeface="Roboto Bold" panose="02000000000000000000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9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622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2098873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Photoshop: Maestría en Cambio de Color y Clonación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5233360" y="4154289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Domina las herramientas más poderosas de retoque fotográfico profesional y transforma cualquier imagen con precisión y creatividad.</a:t>
            </a:r>
            <a:endParaRPr lang="en-US" sz="145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C9D526C-9676-BD30-4805-5E84653CD0AE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3083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Poder de la Selección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61475" y="1504950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Antes de retocar, es fundamental aislar el área de trabajo. Una selección precisa garantiza que los cambios afecten solo a los píxeles deseados, sin alterar el resto de la imagen.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2624832"/>
            <a:ext cx="3053877" cy="2009080"/>
          </a:xfrm>
          <a:prstGeom prst="roundRect">
            <a:avLst>
              <a:gd name="adj" fmla="val 395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6832" y="2820194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🎯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Lazo Magnético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6832" y="3228876"/>
            <a:ext cx="26631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Ideal para bordes complejos. Sigue automáticamente los contornos del objeto seleccionado.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3904359" y="2624832"/>
            <a:ext cx="3053976" cy="2009080"/>
          </a:xfrm>
          <a:prstGeom prst="roundRect">
            <a:avLst>
              <a:gd name="adj" fmla="val 395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99715" y="2820194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📂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Capas de Protección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099715" y="3228876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Trabaja siempre sobre capas duplicadas para preservar la imagen original intacta.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822924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6832" y="501828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✂️</a:t>
            </a: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Aislamiento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856832" y="5426968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Selecciona con precisión para aplicar ajustes localizados sin afectar zonas adyacentes.</a:t>
            </a:r>
            <a:endParaRPr lang="en-US" sz="1450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7ACF984-EFC0-E0DC-5F14-B418338FFC13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066"/>
            <a:ext cx="10868745" cy="489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Técnicas de Cambio de Color (I)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354336"/>
            <a:ext cx="3555812" cy="35559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05421" y="2722761"/>
            <a:ext cx="6931050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Ajustes Directos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605421" y="3096915"/>
            <a:ext cx="6931050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Accede a </a:t>
            </a: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Imagen &gt; Ajustes &gt; Mezclador de Color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para modificar los canales de color de forma precisa y controlada.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201741"/>
            <a:ext cx="5369584" cy="11310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3187" y="5377259"/>
            <a:ext cx="4942359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Balance de Color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913187" y="5699522"/>
            <a:ext cx="4942359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Ajusta los canales rojo, verde y azul para corregir dominantes cromáticas.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0636" y="5201741"/>
            <a:ext cx="5369584" cy="113109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12347" y="5377259"/>
            <a:ext cx="4942359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Opacidad de Capas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6412347" y="5699522"/>
            <a:ext cx="4942359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 la opacidad para integrar los cambios de color de forma sutil y natural.</a:t>
            </a:r>
            <a:endParaRPr lang="en-US" sz="12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4EF236D-367A-C31B-CA6F-369895970357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Técnicas de Cambio de Color (II)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3390106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Sustitución Inteligente de Color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1475" y="3584972"/>
            <a:ext cx="5319083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herramienta </a:t>
            </a: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Sustitución de Color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permite reemplazar un tono específico sin afectar el resto de la imagen. Ajusta la tolerancia para controlar cuántos píxeles similares se ven afectados.</a:t>
            </a:r>
            <a:endParaRPr lang="en-US" sz="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487" y="939006"/>
            <a:ext cx="5319083" cy="531921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6364387"/>
            <a:ext cx="236234" cy="2362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6742" y="6364387"/>
            <a:ext cx="5109539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Tolerancia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956742" y="6540302"/>
            <a:ext cx="5109539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Controla el rango de píxeles que se verán afectados por el cambio.</a:t>
            </a:r>
            <a:endParaRPr lang="en-US" sz="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5315" y="6364387"/>
            <a:ext cx="236234" cy="23624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20582" y="6364387"/>
            <a:ext cx="5109638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Modos de Fusión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6420582" y="6540302"/>
            <a:ext cx="510963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Usa </a:t>
            </a: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Color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 </a:t>
            </a: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Tono</a:t>
            </a: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para obtener resultados naturales y coherentes.</a:t>
            </a:r>
            <a:endParaRPr lang="en-US" sz="7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D906A13-A146-327C-3CA8-97924214700E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60" y="949973"/>
            <a:ext cx="2873598" cy="431050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89237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 Arte de la Clonación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5233360" y="1766491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Tampón de Clonar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es la herramienta esencial para copiar texturas y patrones de una zona a otra. Su dominio separa al aficionado del profesional.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233360" y="288637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33360" y="3182243"/>
            <a:ext cx="3053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8" name="Text 5"/>
          <p:cNvSpPr/>
          <p:nvPr/>
        </p:nvSpPr>
        <p:spPr>
          <a:xfrm>
            <a:off x="5233360" y="3327499"/>
            <a:ext cx="3053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Define el punto de muestra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5233360" y="3736181"/>
            <a:ext cx="3053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Pulsa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Alt + clic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sobre el área que quieres copiar como referencia.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476244" y="288637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476244" y="3182243"/>
            <a:ext cx="3053976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2" name="Text 9"/>
          <p:cNvSpPr/>
          <p:nvPr/>
        </p:nvSpPr>
        <p:spPr>
          <a:xfrm>
            <a:off x="8476244" y="3327499"/>
            <a:ext cx="30539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Aplica la clonación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476244" y="3736181"/>
            <a:ext cx="305397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Pinta sobre la zona a corregir; el tampón replica píxel a píxel.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5233360" y="4671715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5233360" y="4967585"/>
            <a:ext cx="6296860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6" name="Text 13"/>
          <p:cNvSpPr/>
          <p:nvPr/>
        </p:nvSpPr>
        <p:spPr>
          <a:xfrm>
            <a:off x="5233360" y="5112841"/>
            <a:ext cx="62968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Ajusta manualmente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5233360" y="5521523"/>
            <a:ext cx="629686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tampón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no ajusta brillo ni contraste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automáticamente: corrige a ojo.</a:t>
            </a:r>
            <a:endParaRPr lang="en-US" sz="1450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C47ECE2-A920-3AE9-E98F-38DFC40E9067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4741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Herramientas de Corrección Avanzada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516088"/>
            <a:ext cx="2009923" cy="12422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Pincel Corrector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Mezcla automáticamente textura, brillo y color del área de muestra con la zona objetivo para resultados imperceptibles.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516088"/>
            <a:ext cx="2009923" cy="12422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Pincel Corrector Puntual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requiere punto de muestra. Ideal para imperfecciones rápidas como granos, manchas o polvo en la imagen.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516088"/>
            <a:ext cx="2009923" cy="12422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Herramienta Parche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Selecciona un área y arrástrala a una zona limpia. Perfecta para corregir regiones complejas de forma rápida.</a:t>
            </a:r>
            <a:endParaRPr lang="en-US" sz="145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AD4FCA7-D5AA-11EC-94CE-6DAC5AD10715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2784"/>
            <a:ext cx="10868745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Restauración y Reconstrucción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971" y="2164550"/>
            <a:ext cx="2156676" cy="21567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23081" y="2786261"/>
            <a:ext cx="6913390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Recupera fotografías dañadas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4623081" y="3229273"/>
            <a:ext cx="691339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Photoshop permite eliminar manchas, roturas y huecos en fotografías antiguas o deterioradas con resultados sorprendentes.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851" y="5414764"/>
            <a:ext cx="265800" cy="26580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37326" y="5409307"/>
            <a:ext cx="475464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Movimiento con detección de contenido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1237326" y="5785842"/>
            <a:ext cx="4754642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Reubica elementos de forma inteligente rellenando el espacio vacío automáticamente.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6003" y="5414764"/>
            <a:ext cx="265800" cy="2658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75479" y="5409307"/>
            <a:ext cx="4754741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Corrección de ojos rojos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6775479" y="5785842"/>
            <a:ext cx="4754741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Retoque específico con un solo clic para corregir el efecto de flash en retratos.</a:t>
            </a:r>
            <a:endParaRPr lang="en-US" sz="135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062D24C-EB0B-5220-5D8F-3332AF9B57CF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4392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Flujo de Trabajo Profesional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661475" y="939502"/>
            <a:ext cx="11478330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 flujo de trabajo ordenado y no destructivo es la clave para editar con libertad y revertir cambios sin perder horas de trabajo.</a:t>
            </a:r>
            <a:endParaRPr lang="en-US" sz="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14028"/>
            <a:ext cx="10868745" cy="48909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37623" y="1374156"/>
            <a:ext cx="1902004" cy="293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Capas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2737623" y="1751692"/>
            <a:ext cx="1902004" cy="356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9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Trabaja en capas duplicadas siempre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141253" y="5042397"/>
            <a:ext cx="1912454" cy="293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Historial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141253" y="5419933"/>
            <a:ext cx="1912454" cy="356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9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Gestiona el historial para revertir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471730" y="1337578"/>
            <a:ext cx="1902004" cy="293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Acoplar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7471730" y="1715114"/>
            <a:ext cx="1902004" cy="356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9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Consolida cambios al finalizar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6061472"/>
            <a:ext cx="10868745" cy="262037"/>
          </a:xfrm>
          <a:prstGeom prst="roundRect">
            <a:avLst>
              <a:gd name="adj" fmla="val 15622"/>
            </a:avLst>
          </a:prstGeom>
          <a:solidFill>
            <a:srgbClr val="E1E1EA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05" y="6135985"/>
            <a:ext cx="121738" cy="9743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78074" y="6135985"/>
            <a:ext cx="11064301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💡</a:t>
            </a:r>
            <a:r>
              <a:rPr lang="en-US" sz="7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75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Regla de oro:</a:t>
            </a:r>
            <a:r>
              <a:rPr lang="en-US" sz="7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Nunca trabajes directamente sobre la capa de fondo. Duplica siempre antes de empezar a retocar.</a:t>
            </a:r>
            <a:endParaRPr lang="en-US" sz="75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D6085-E60A-123F-2709-9E2DF8892664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298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6" y="139601"/>
            <a:ext cx="4385954" cy="65790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19807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Consejos de Experto</a:t>
            </a:r>
            <a:endParaRPr lang="en-US" sz="36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375966"/>
            <a:ext cx="3056853" cy="28325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50169" y="1515467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444790" y="2120205"/>
            <a:ext cx="263399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Combina herramientas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444790" y="2520752"/>
            <a:ext cx="2633993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tampón de clonar y la herramienta parche se complementan perfectamente. Úsalos juntos para resultados más naturales.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3367" y="1375966"/>
            <a:ext cx="3056853" cy="28325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890175" y="1515467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8684797" y="2120205"/>
            <a:ext cx="263399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Ajusta los bordes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8684797" y="2520752"/>
            <a:ext cx="2633993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Usa la herramienta Borrador con opacidad reducida para suavizar los excedentes y eliminar bordes duros.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4391720"/>
            <a:ext cx="6296860" cy="194677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70172" y="4531221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5444790" y="5135959"/>
            <a:ext cx="5874000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Trabaja en la capa correcta</a:t>
            </a:r>
            <a:endParaRPr lang="en-US" sz="1800" dirty="0"/>
          </a:p>
        </p:txBody>
      </p:sp>
      <p:sp>
        <p:nvSpPr>
          <p:cNvPr id="16" name="Text 10"/>
          <p:cNvSpPr/>
          <p:nvPr/>
        </p:nvSpPr>
        <p:spPr>
          <a:xfrm>
            <a:off x="5444790" y="5536505"/>
            <a:ext cx="58740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Verifica siempre en qué capa estás antes de aplicar cualquier herramienta. Un error de capa puede arruinar horas de trabajo.</a:t>
            </a:r>
            <a:endParaRPr lang="en-US" sz="1450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EF5D44F-BB37-627A-3E9F-8EA414B2244D}"/>
              </a:ext>
            </a:extLst>
          </p:cNvPr>
          <p:cNvSpPr/>
          <p:nvPr/>
        </p:nvSpPr>
        <p:spPr>
          <a:xfrm>
            <a:off x="5233360" y="6162317"/>
            <a:ext cx="536396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Mg. Nelson Smith Huanca Torres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16</TotalTime>
  <Words>662</Words>
  <Application>Microsoft Office PowerPoint</Application>
  <PresentationFormat>Panorámica</PresentationFormat>
  <Paragraphs>86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Roboto Bold</vt:lpstr>
      <vt:lpstr>Noto Color Emoji</vt:lpstr>
      <vt:lpstr>Raleway Light</vt:lpstr>
      <vt:lpstr>Arial</vt:lpstr>
      <vt:lpstr>Roboto</vt:lpstr>
      <vt:lpstr>Raleway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MASTER</cp:lastModifiedBy>
  <cp:revision>3</cp:revision>
  <dcterms:created xsi:type="dcterms:W3CDTF">2026-09-24T04:24:43Z</dcterms:created>
  <dcterms:modified xsi:type="dcterms:W3CDTF">2026-09-24T04:52:15Z</dcterms:modified>
</cp:coreProperties>
</file>