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A010E-65E4-AD3A-2EF4-9D60803FA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EB8471-C672-080C-99D1-CCEB5471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5EA51-4721-BC09-7FAA-B29A3606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82A7-85E2-4671-AE95-31FADCE94616}" type="datetimeFigureOut">
              <a:rPr lang="es-PE" smtClean="0"/>
              <a:t>23/04/2026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D95C73-AF19-18DE-CD1B-98EB4E58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A6C758-891B-A936-EEA2-F50E4715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391-E221-4BC7-ABA4-5CE0A21D6D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211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CE0D3-D531-3ACD-1895-82A3DBD1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03241-1084-3A69-9C53-EF1C1254D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A2BEA5-F96C-A72B-DB33-C0ED1D79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82A7-85E2-4671-AE95-31FADCE94616}" type="datetimeFigureOut">
              <a:rPr lang="es-PE" smtClean="0"/>
              <a:t>23/04/2026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B333F4-C7D3-7155-E0D1-285D250B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311D15-3728-6D20-F745-8BD364DF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391-E221-4BC7-ABA4-5CE0A21D6D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179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6B4DF7-05AC-2B3A-B3B2-C5C96CC36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934A85-7987-E6F3-A89D-A352A56C7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80DA36-1FA1-F59B-AD1E-07830AA4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82A7-85E2-4671-AE95-31FADCE94616}" type="datetimeFigureOut">
              <a:rPr lang="es-PE" smtClean="0"/>
              <a:t>23/04/2026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6BD125-338A-A8EA-98A0-B2A24D4A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B7AA6A-93BB-B336-BB3E-B9AC85EE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391-E221-4BC7-ABA4-5CE0A21D6D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921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2B48F-80D5-9D3F-D3E7-3F9B6E393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5F99B2-DA0D-2437-47B7-F0F2D5450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A5D41B-3668-CE1B-FD61-EDCEFDD5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82A7-85E2-4671-AE95-31FADCE94616}" type="datetimeFigureOut">
              <a:rPr lang="es-PE" smtClean="0"/>
              <a:t>23/04/2026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7AFC38-A624-A002-A39E-93A8B8F3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5EF722-B5B1-75C9-6F9D-5C62B775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391-E221-4BC7-ABA4-5CE0A21D6D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589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226EE-1F4C-81AF-E595-E07895C5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1DA262-403A-E781-ADA7-58BF22493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7A392-FF48-3904-EE73-A920E9C0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82A7-85E2-4671-AE95-31FADCE94616}" type="datetimeFigureOut">
              <a:rPr lang="es-PE" smtClean="0"/>
              <a:t>23/04/2026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3C63E2-916A-71E3-1B2B-2A94B9A6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B3E8EB-35D7-ED93-A82A-2D840C73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391-E221-4BC7-ABA4-5CE0A21D6D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771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F0E90-AACC-F56C-3314-74E44174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65FC96-3373-83B2-2DA7-469D40470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ECA239-F1EB-C8E3-ECED-9907BEBA0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C9A78E-BCC1-5018-5344-7F29984D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82A7-85E2-4671-AE95-31FADCE94616}" type="datetimeFigureOut">
              <a:rPr lang="es-PE" smtClean="0"/>
              <a:t>23/04/2026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BCAF7A-F7E2-2E4D-1E53-7519066C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3FB875-D7B1-0DAD-AF87-DE2A9468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391-E221-4BC7-ABA4-5CE0A21D6D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53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4A3B3-292C-1D5A-DFDC-622DF238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7DA854-66C7-ED9A-3649-E2C2C649D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AC60E6-18CA-B8FC-835C-2824BB84A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51F957-BA53-22EA-A8E1-172AD88A9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BB0CBB-A613-9771-3370-353AE7D2A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DF9449-4C13-A9AB-7DD8-1F9AAF03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82A7-85E2-4671-AE95-31FADCE94616}" type="datetimeFigureOut">
              <a:rPr lang="es-PE" smtClean="0"/>
              <a:t>23/04/2026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33A672-F335-377A-6B5F-121738E3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19AB53-F166-0384-BA37-BE613CC5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391-E221-4BC7-ABA4-5CE0A21D6D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923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8EA99-E7D5-02A9-F21D-F6FDF1CE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F1FA2-03DF-74E7-81A6-C5AA7859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82A7-85E2-4671-AE95-31FADCE94616}" type="datetimeFigureOut">
              <a:rPr lang="es-PE" smtClean="0"/>
              <a:t>23/04/2026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FAFAF8-3AD6-0B40-7283-126155D4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9E7115-3600-A0B9-F22D-79465C2C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391-E221-4BC7-ABA4-5CE0A21D6D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735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1F6F2A-4A0C-1247-EFE3-3FFCE449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82A7-85E2-4671-AE95-31FADCE94616}" type="datetimeFigureOut">
              <a:rPr lang="es-PE" smtClean="0"/>
              <a:t>23/04/2026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201118-5D35-7869-E4EB-6D9D6943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75E265-54B1-381B-9EB0-A994A8A8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391-E221-4BC7-ABA4-5CE0A21D6D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664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7B8AF-E00B-3A0F-C9E9-8AF39FB5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D88A6F-537A-66AA-1B9A-2A5499E0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677F03-8CE7-7D7C-9774-67CA539C6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893FB6-71AA-91A8-F73F-098080C7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82A7-85E2-4671-AE95-31FADCE94616}" type="datetimeFigureOut">
              <a:rPr lang="es-PE" smtClean="0"/>
              <a:t>23/04/2026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7D8FDC-D8DD-9BE2-7371-1806E9A3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4EBAE2-A4B2-FB04-E50B-0DD4D4D9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391-E221-4BC7-ABA4-5CE0A21D6D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976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A4A46-DCEB-FC03-4028-383F9EC6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ADEA9A-A7FA-F353-4535-E80B54F3B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ABF572-C6B6-BC3F-471C-11D45D4E3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1F2B08-7268-36FC-A403-672775C5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82A7-85E2-4671-AE95-31FADCE94616}" type="datetimeFigureOut">
              <a:rPr lang="es-PE" smtClean="0"/>
              <a:t>23/04/2026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E76958-78EE-065D-78D8-6518AC981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DE1C52-B4D7-D85F-915F-67BF76ED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391-E221-4BC7-ABA4-5CE0A21D6D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905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B7D676-84B0-5FD2-9BFF-ED75E301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2D8C9A-0DAF-355C-69F4-16B14CA17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77F887-EB9D-28CC-5E83-31E2626AA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DC82A7-85E2-4671-AE95-31FADCE94616}" type="datetimeFigureOut">
              <a:rPr lang="es-PE" smtClean="0"/>
              <a:t>23/04/2026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9171F4-C656-A1E6-1350-86154D13C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2FFE36-A2D5-E478-BFFA-6A6AEDA77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CAB391-E221-4BC7-ABA4-5CE0A21D6D4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737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BC0616-9EE7-BD12-A2E1-91FC60B4E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33" y="1441585"/>
            <a:ext cx="8032078" cy="46843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CE4641-0ECE-2280-6674-1C9EB8D83DB6}"/>
              </a:ext>
            </a:extLst>
          </p:cNvPr>
          <p:cNvSpPr txBox="1"/>
          <p:nvPr/>
        </p:nvSpPr>
        <p:spPr>
          <a:xfrm>
            <a:off x="2541722" y="619933"/>
            <a:ext cx="841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>
                <a:solidFill>
                  <a:srgbClr val="FF0000"/>
                </a:solidFill>
              </a:rPr>
              <a:t>GESTORES BIBLIOGRAFICOS</a:t>
            </a:r>
          </a:p>
        </p:txBody>
      </p:sp>
    </p:spTree>
    <p:extLst>
      <p:ext uri="{BB962C8B-B14F-4D97-AF65-F5344CB8AC3E}">
        <p14:creationId xmlns:p14="http://schemas.microsoft.com/office/powerpoint/2010/main" val="83465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76A17-F241-A1F1-B8BA-E0A677A01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1279BC-855A-AC87-1CD6-9B9EF00CF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11" y="485492"/>
            <a:ext cx="9793223" cy="58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4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EA92-E5D9-178F-F012-CB52B71FA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D80DEE-E6F6-F80F-669E-6137451FB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90" y="447256"/>
            <a:ext cx="10650483" cy="620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6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56AE8-65D5-FDED-827D-965332B19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6C199A-3878-B043-477B-2BFD5D481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73" y="462810"/>
            <a:ext cx="10106487" cy="59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7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B044B-0CA4-4E94-9261-120885BE0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1598CF-0ECB-E5B6-FCE2-B6BF78548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7" y="534596"/>
            <a:ext cx="10037736" cy="57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DBB9A-BA95-7582-AF11-807A2230B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55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1DA7DB-35C3-34C3-02E4-E9B1FF8146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94"/>
          <a:stretch>
            <a:fillRect/>
          </a:stretch>
        </p:blipFill>
        <p:spPr>
          <a:xfrm>
            <a:off x="1252779" y="701132"/>
            <a:ext cx="9686442" cy="576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5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0AE2DB-C400-C4D4-F21C-F70B39B0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05" y="619933"/>
            <a:ext cx="10313390" cy="59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FD86BA7-131E-6219-833E-8ABEFA72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55" y="375833"/>
            <a:ext cx="9630890" cy="61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7DBDAD9-478E-2DE8-3125-7CB9DE72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27" y="487010"/>
            <a:ext cx="10690198" cy="57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1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523C9-B337-7C53-5D14-8CC3EB3A1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64CBF1-8E1C-83FD-BC42-61DE91C9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373" y="439173"/>
            <a:ext cx="10230253" cy="59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7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A64A3-4215-7296-8F26-20A01A059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908FC9-4BBF-3C92-6C3C-636A18043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97" y="385871"/>
            <a:ext cx="10514631" cy="62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6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1F7F2-7955-91F1-A94A-9AD2ED1F9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0D5404-2598-AF7F-AD75-E4DE8D8A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71" y="342460"/>
            <a:ext cx="10413327" cy="61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FB4D7-0AF4-8641-E63E-798DE44C2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5AE7E7-99B1-34B0-B837-28F8BC07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3" y="255273"/>
            <a:ext cx="10416798" cy="613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Panorámica</PresentationFormat>
  <Paragraphs>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MASTER</dc:creator>
  <cp:lastModifiedBy>DELL</cp:lastModifiedBy>
  <cp:revision>2</cp:revision>
  <dcterms:created xsi:type="dcterms:W3CDTF">2026-04-20T03:33:41Z</dcterms:created>
  <dcterms:modified xsi:type="dcterms:W3CDTF">2026-04-23T20:50:05Z</dcterms:modified>
</cp:coreProperties>
</file>