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59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2BF58-04A3-905A-0EAC-17C71FA1C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CF5478-805A-BA43-6E3B-087AEB8AA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82348-D848-E716-9739-AFE88522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8F82F-FE3E-79A4-E770-8B8B9007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FF309-F087-29A0-E93D-53CE29EE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7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ECCDC-E267-366E-3762-A78253C2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276F31-7B3C-DAF9-42A1-E79A1709D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B07B8-7331-4FDC-21B7-DC30FD26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0449F6-1623-61B4-2659-BDDD1714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0766A-4309-57C6-A39E-D79D0EC2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09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699950-777B-C4D4-4C10-A56DFDD51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A89B9C-290B-0315-4057-5C80F9805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F4825-7EAB-EFDA-E408-97C2A61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197A8-BC4E-46D2-A2F2-8EAC60AD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72E42-0DEF-1AE9-30C0-00AA7C0D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1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2F603-BECC-9A6D-7B18-F41AAC13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BC7CE-E028-E1E1-3935-11DF4C4B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C6770-FB94-6DCF-8660-F76E41BD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B70A7-4E04-CA35-D5BF-42CD1A8B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61A74-AD6A-AA32-8512-58FC362A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7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3D73A-625F-C64B-281F-C084F585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43FAE-9473-B24D-F6B7-C90DDD78F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34BC2-254F-DF99-779C-3CE40145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1FFC7-C196-7A3B-17A2-E1BFBE1A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CD11A-E85F-D1F6-C197-A20943C6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35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F6F93-96E4-146D-6F4D-524853F7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44102-4480-C5D8-3AA6-24EBBAC8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C425CE-C119-EB5E-97AB-82E449DF0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7F8737-D3E5-6419-EA71-9D23F595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023B64-F27C-4E4B-D2ED-1A3C1491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4FB74A-5B64-9AAC-5480-DE48B622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9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21D0B-B893-4E06-707B-82C6672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154402-DCDC-A905-4139-3F0F07FD6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88270-075D-EF1E-4DFF-6686FEAF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784D9-21FA-6754-A35A-D43FB067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5242A2-F74F-60B8-492D-279F2010F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DCC8A7-2CF9-E5BB-77B4-F361C97B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DED460-5B74-8977-4B3A-AAB6AE5F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CEDABD-C3AD-CC0E-E2C8-00F0B54E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482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5055B-8E71-F145-7F36-2D162A9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9C7F39-3E35-59E8-CEA3-9583C563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8BEAE3-D0DB-0494-1572-F00CD899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0862C9-9D73-34A7-E567-A122842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17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E8CEEB-6E10-A96C-5D32-CAA66B1C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4FE354-672F-CDBF-E11C-52654EDB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C94433-2261-E08E-182E-BADA5064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D8C3-D162-017C-90E2-133F2D30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CF1F8D-9E73-DA40-BE5E-66DCB691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42E8EC-CDC7-5556-25AB-227D2325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A34D0-E14E-B8F6-94C6-9EDE5365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DFDAE8-A929-5162-59BC-2CF51C72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90961C-97A1-2DAD-BC96-E9881C6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1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8D6A8-2D35-CE9C-F2D3-4F630CFB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1CF455-D6C0-6464-310D-6B274A90A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3C6504-412B-6356-68BF-89BA611C8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17F283-CBFD-3EE4-38DA-41CEEF6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65EBB9-E2D1-F0E9-E087-7786543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230695-1B51-471D-6576-66835222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77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301EB5-35C6-5EEF-2577-A9B0B494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B77CF4-191C-11BC-314E-FDBF898D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B4132-7F24-29EA-4C87-E1400B0E6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C46C63-22A3-4DE8-9E35-C7A2E595C907}" type="datetimeFigureOut">
              <a:rPr lang="es-PE" smtClean="0"/>
              <a:t>7/05/2026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E622A-4699-3B9F-F56B-F940C325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8C6E6-008C-ED38-0B4A-A2C5B64D8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CD8D17-E8E1-484A-9F9F-E589E2E3CF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08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3B53E82-CEB7-ED0F-1CFE-8FF32AEC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6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DA639-7C68-647B-1B7F-EC4C5A5A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1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E0DA-E6D7-5BAA-6157-8598F572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8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74D90-B995-59F0-CB74-A33AED64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5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B434F-E643-B481-1443-CB2B1A41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1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2B2F-FE0E-683D-2D94-7CAFE375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9F20A-367D-EE70-AFD0-A62B7E71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88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12557-7E1B-3974-86FB-CA59C4BEE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EB9BC-1A18-9C53-B39F-626C1A7F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EE3047-021E-91B4-72A4-725F94B3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B6C4D-F9AB-2A33-7E68-2A9F407F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86080B-BD37-E38E-A1BD-C8032466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F3896-FF84-CD9A-712A-498FC67AA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532435-A345-C3E0-76EB-3FD9C9BB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B4B99-1F62-4603-8DCF-79276357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CA6F23-F8AA-0435-5396-208C6FE9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1C99F-FF42-1697-91FB-B683F31B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FA613-9D22-A89C-12D0-8DDCB4A3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3D0F-1EFC-9B81-439B-4F93ECEB6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6A6922-DD35-944F-ABC9-BFE5C70E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29E1-09B0-5B2A-0921-690FD432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C04AEE-B1AB-D0D7-74D6-FBEE2279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5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1DC77-6C02-3370-F536-6FA101ED6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44C891-E51F-AC63-376A-A5A3AABF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3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MASTER</dc:creator>
  <cp:lastModifiedBy>MASTER</cp:lastModifiedBy>
  <cp:revision>1</cp:revision>
  <dcterms:created xsi:type="dcterms:W3CDTF">2026-05-07T20:24:44Z</dcterms:created>
  <dcterms:modified xsi:type="dcterms:W3CDTF">2026-05-07T20:32:19Z</dcterms:modified>
</cp:coreProperties>
</file>